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58" r:id="rId4"/>
    <p:sldId id="259" r:id="rId5"/>
    <p:sldId id="260" r:id="rId6"/>
    <p:sldId id="267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8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5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30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6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23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89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20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45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2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23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00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3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7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9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05D59-94B5-4088-BEBF-5FB6B5C64CF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597527-65AD-42F4-9712-BB13DD596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6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595184" cy="504056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Җаӊһрин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эклц</a:t>
            </a:r>
            <a:endParaRPr lang="ru-RU" sz="4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772816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ФОНОЗАРЯДК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Арвн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давхр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Торлг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бәәшңд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Җаңһр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сууна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Чиирг,чидлтә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баатрмудинь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Тѳрскнәннь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нерән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туурулна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68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67844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25" y="4349561"/>
            <a:ext cx="1469806" cy="20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6" y="277044"/>
            <a:ext cx="2314547" cy="322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main14215624_e2e8cd4e8d8de999581253c1318226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27" y="3815308"/>
            <a:ext cx="2404864" cy="24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662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Баатрмудын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-зев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64859"/>
            <a:ext cx="2571715" cy="1800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41" y="1478329"/>
            <a:ext cx="3036197" cy="2025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3" y="3933056"/>
            <a:ext cx="2407221" cy="26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340768"/>
            <a:ext cx="8183880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Таңгсг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Үзңг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Җаңһр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82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Җаңһрин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уңг-тохм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600135" y="220486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600135" y="321297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0135" y="414908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84784"/>
            <a:ext cx="8183880" cy="4550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10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Җаӊһрин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дәәнә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хаалһ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54241"/>
              </p:ext>
            </p:extLst>
          </p:nvPr>
        </p:nvGraphicFramePr>
        <p:xfrm>
          <a:off x="755576" y="1988840"/>
          <a:ext cx="7416825" cy="2676382"/>
        </p:xfrm>
        <a:graphic>
          <a:graphicData uri="http://schemas.openxmlformats.org/drawingml/2006/table">
            <a:tbl>
              <a:tblPr firstRow="1" firstCol="1" bandRow="1"/>
              <a:tblGrid>
                <a:gridCol w="2225047">
                  <a:extLst>
                    <a:ext uri="{9D8B030D-6E8A-4147-A177-3AD203B41FA5}">
                      <a16:colId xmlns:a16="http://schemas.microsoft.com/office/drawing/2014/main" val="975990880"/>
                    </a:ext>
                  </a:extLst>
                </a:gridCol>
                <a:gridCol w="2719503">
                  <a:extLst>
                    <a:ext uri="{9D8B030D-6E8A-4147-A177-3AD203B41FA5}">
                      <a16:colId xmlns:a16="http://schemas.microsoft.com/office/drawing/2014/main" val="998541683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457599273"/>
                    </a:ext>
                  </a:extLst>
                </a:gridCol>
              </a:tblGrid>
              <a:tr h="44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Кедүтәдән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Кениг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диилнә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Кенд дәәллгднә?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402066"/>
                  </a:ext>
                </a:extLst>
              </a:tr>
              <a:tr h="44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Догшн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маӊһст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589012"/>
                  </a:ext>
                </a:extLst>
              </a:tr>
              <a:tr h="44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Һульҗӊ ик маӊһс хааг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485674"/>
                  </a:ext>
                </a:extLst>
              </a:tr>
              <a:tr h="44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Дөрдӊ ик шар маӊһс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655534"/>
                  </a:ext>
                </a:extLst>
              </a:tr>
              <a:tr h="455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Тәкин тавн шулм хааг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Бөк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Мөӊгн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Шигшрһд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771105"/>
                  </a:ext>
                </a:extLst>
              </a:tr>
              <a:tr h="44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Алтн Чееҗиг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70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84784"/>
            <a:ext cx="8183880" cy="4550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18388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Бумбин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магтал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1284"/>
            <a:ext cx="3303149" cy="477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0" descr="карт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336" y="1500174"/>
            <a:ext cx="300039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2131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85" y="2153372"/>
            <a:ext cx="5429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56" y="3663727"/>
            <a:ext cx="11588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5712388" y="2176844"/>
            <a:ext cx="152400" cy="2286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99" y="4462844"/>
            <a:ext cx="1169987" cy="76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98" y="2153372"/>
            <a:ext cx="1651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98" y="3432175"/>
            <a:ext cx="10795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7148530" y="2185380"/>
            <a:ext cx="152400" cy="2286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80" y="4424367"/>
            <a:ext cx="10795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84" y="2224749"/>
            <a:ext cx="390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27" y="2176844"/>
            <a:ext cx="722139" cy="89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81" y="3761781"/>
            <a:ext cx="1158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41" y="2944205"/>
            <a:ext cx="10604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700808"/>
            <a:ext cx="3822523" cy="31153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54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Бәәш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бәрллһн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0080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торһн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лавшг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24208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1196752"/>
            <a:ext cx="2242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Сер-сер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салькн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0851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буһин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арсн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99695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Арнзл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Зеерд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1988840"/>
            <a:ext cx="181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Һаҗг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" y="3717032"/>
            <a:ext cx="219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Арслӊгин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4248" y="24928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һол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55892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цоохр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6216" y="3068960"/>
            <a:ext cx="24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Тәкин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шулун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43651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Һал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улан шил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6256" y="371703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Цаһан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6256" y="450912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Догшн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501317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Арвн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давхр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57332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Һуру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57332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Сувсн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48264" y="5229200"/>
            <a:ext cx="173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шил</a:t>
            </a:r>
          </a:p>
        </p:txBody>
      </p:sp>
    </p:spTree>
    <p:extLst>
      <p:ext uri="{BB962C8B-B14F-4D97-AF65-F5344CB8AC3E}">
        <p14:creationId xmlns:p14="http://schemas.microsoft.com/office/powerpoint/2010/main" val="3883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708920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Җаӊһрин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баатрмуд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арһта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Урлда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кехтән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болһн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зевтә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Төрскән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харсх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седклтә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543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727898"/>
            <a:ext cx="8183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rgbClr val="0033CC"/>
                </a:solidFill>
                <a:latin typeface="Times New Roman" pitchFamily="18" charset="0"/>
              </a:rPr>
              <a:t>     </a:t>
            </a:r>
            <a:endParaRPr lang="ru-RU" sz="14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1450974" cy="20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088232" cy="4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14446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924944"/>
            <a:ext cx="2232248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03" y="523259"/>
            <a:ext cx="140176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2636912"/>
            <a:ext cx="1500187" cy="54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829609"/>
            <a:ext cx="1347787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6" y="2794099"/>
            <a:ext cx="1540221" cy="63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16" y="1687636"/>
            <a:ext cx="145097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23642"/>
            <a:ext cx="14144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7" y="3645023"/>
            <a:ext cx="195225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19130"/>
            <a:ext cx="1944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38" y="3645023"/>
            <a:ext cx="140176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55" y="5362212"/>
            <a:ext cx="2305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395701"/>
              </p:ext>
            </p:extLst>
          </p:nvPr>
        </p:nvGraphicFramePr>
        <p:xfrm>
          <a:off x="503238" y="530225"/>
          <a:ext cx="8001056" cy="5935350"/>
        </p:xfrm>
        <a:graphic>
          <a:graphicData uri="http://schemas.openxmlformats.org/drawingml/2006/table">
            <a:tbl>
              <a:tblPr/>
              <a:tblGrid>
                <a:gridCol w="1711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1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           </a:t>
                      </a:r>
                      <a:r>
                        <a:rPr lang="ru-RU" sz="1800" b="0" i="1" dirty="0" smtClean="0">
                          <a:latin typeface="Times New Roman"/>
                          <a:ea typeface="Times New Roman"/>
                        </a:rPr>
                        <a:t>   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1" dirty="0" err="1">
                          <a:latin typeface="Times New Roman"/>
                          <a:ea typeface="Times New Roman"/>
                        </a:rPr>
                        <a:t>Баатрмуд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           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1" dirty="0" err="1" smtClean="0">
                          <a:latin typeface="Times New Roman"/>
                          <a:ea typeface="Times New Roman"/>
                        </a:rPr>
                        <a:t>Эзлдг</a:t>
                      </a:r>
                      <a:r>
                        <a:rPr lang="ru-RU" sz="1800" b="0" i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i="1" baseline="0" dirty="0" err="1" smtClean="0">
                          <a:latin typeface="Times New Roman"/>
                          <a:ea typeface="Times New Roman"/>
                        </a:rPr>
                        <a:t>ормнь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1" dirty="0" err="1" smtClean="0">
                          <a:latin typeface="Times New Roman"/>
                          <a:ea typeface="Times New Roman"/>
                        </a:rPr>
                        <a:t>Эцкиннь</a:t>
                      </a:r>
                      <a:r>
                        <a:rPr lang="ru-RU" sz="1800" b="0" i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i="1" baseline="0" dirty="0" err="1" smtClean="0">
                          <a:latin typeface="Times New Roman"/>
                          <a:ea typeface="Times New Roman"/>
                        </a:rPr>
                        <a:t>нерн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i="1" dirty="0" err="1" smtClean="0">
                          <a:latin typeface="Times New Roman"/>
                          <a:ea typeface="Times New Roman"/>
                        </a:rPr>
                        <a:t>Йилһгч</a:t>
                      </a:r>
                      <a:r>
                        <a:rPr lang="ru-RU" sz="1800" b="0" i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i="1" baseline="0" dirty="0" err="1" smtClean="0">
                          <a:latin typeface="Times New Roman"/>
                          <a:ea typeface="Times New Roman"/>
                        </a:rPr>
                        <a:t>темдг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i="1" dirty="0" err="1" smtClean="0">
                          <a:latin typeface="Times New Roman"/>
                          <a:ea typeface="Times New Roman"/>
                        </a:rPr>
                        <a:t>Мөрнь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Җаңһр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Деед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бийд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Үзң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Алдр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хан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Эзн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богд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Арнзл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Зеерд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2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Күңкән Алтн Чееҗ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Җаңһрин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барун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бийд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цецн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Агсг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Улан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2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Арслңгин Арг Улан Хоңһр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Җаңһрин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зүн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бийд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Бөк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Мөңгн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Шигшрһ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зөргтә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Оцл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Көк Һалзн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2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Догшн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Хар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Санл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Зүн талас  һурвдгч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Бульңһр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догшн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Буурл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Һалзн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2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Күнд Һарта Савр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Алтн Чееҗин дару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балтч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Күрң Һалзн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2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Орчлңгин Сәәхн Миңъян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Тал дунд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Эрк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Туг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сәәхн,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һольшг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Алтн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Шарһ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49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Гүзән Гүмб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Хоңһрин дару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хамгин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ик</a:t>
                      </a:r>
                      <a:r>
                        <a:rPr lang="ru-RU" sz="1800" b="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baseline="0" dirty="0" err="1" smtClean="0">
                          <a:latin typeface="Times New Roman"/>
                          <a:ea typeface="Times New Roman"/>
                        </a:rPr>
                        <a:t>цогцта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Зан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Times New Roman"/>
                        </a:rPr>
                        <a:t>тавг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хәәсн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Хар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980727"/>
            <a:ext cx="6286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288032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1830"/>
            <a:ext cx="3384375" cy="115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73016"/>
            <a:ext cx="35283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28770"/>
            <a:ext cx="3528393" cy="101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324036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04" y="476672"/>
            <a:ext cx="16525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8399"/>
            <a:ext cx="18415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36" y="1549822"/>
            <a:ext cx="16462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31" y="1933090"/>
            <a:ext cx="19939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84" y="2525813"/>
            <a:ext cx="164623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31" y="2943318"/>
            <a:ext cx="2066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36" y="3573016"/>
            <a:ext cx="16462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0188"/>
            <a:ext cx="3816424" cy="9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37" y="4438749"/>
            <a:ext cx="1646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0" y="5373216"/>
            <a:ext cx="16462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67" y="3834954"/>
            <a:ext cx="21209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06" y="4725144"/>
            <a:ext cx="2066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06" y="5373216"/>
            <a:ext cx="1867658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</TotalTime>
  <Words>200</Words>
  <Application>Microsoft Office PowerPoint</Application>
  <PresentationFormat>Экран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Җаӊһрин эклц</vt:lpstr>
      <vt:lpstr>Тәк Зула хан  Таңгсг Бумб  Үзңг Алдр хан  Җаңһр </vt:lpstr>
      <vt:lpstr>Презентация PowerPoint</vt:lpstr>
      <vt:lpstr>Презентация PowerPoint</vt:lpstr>
      <vt:lpstr>Презентация PowerPoint</vt:lpstr>
      <vt:lpstr>ФИЗМИНУТК</vt:lpstr>
      <vt:lpstr>     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SVETLANA</cp:lastModifiedBy>
  <cp:revision>24</cp:revision>
  <dcterms:created xsi:type="dcterms:W3CDTF">2015-03-02T08:36:15Z</dcterms:created>
  <dcterms:modified xsi:type="dcterms:W3CDTF">2022-04-27T18:36:28Z</dcterms:modified>
</cp:coreProperties>
</file>